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3" r:id="rId6"/>
    <p:sldId id="367" r:id="rId7"/>
    <p:sldId id="368" r:id="rId8"/>
    <p:sldId id="366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73" d="100"/>
          <a:sy n="73" d="100"/>
        </p:scale>
        <p:origin x="308" y="3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972241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5458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Rel-19 Workshop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Taipei, June 13 – 14,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SWS-230077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Dolby views on Rel-19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Dolby Laboratories Inc.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 This document lists a subset of 3GPP SA work topics relating to Media that are recommended to prioritize for Rel-19 (in no particular order).</a:t>
            </a:r>
          </a:p>
          <a:p>
            <a:r>
              <a:rPr lang="en-US" altLang="en-US" dirty="0"/>
              <a:t> Note however that SA4 is currently focused on Rel-18 and Rel-17 maintenance. Requirements and other Work Items from other 3GPP WGs impacting SA4 have not concluded yet. We therefore support starting SA4 Rel-19 detailed planning from December 2023. 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View on Rel-19 Content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4630812"/>
              </p:ext>
            </p:extLst>
          </p:nvPr>
        </p:nvGraphicFramePr>
        <p:xfrm>
          <a:off x="117362" y="1690688"/>
          <a:ext cx="11443266" cy="4392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628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242715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010836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467419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885989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2203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09642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430575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Video coding and Avatars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Work Tasks includes defining 3 features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Video coding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Improvements of overall coding efficiency of 5G video services, including new video codecs (e.g. VVC), on top of Rel-18 HEVC improvements (e.g. FGS) and based on Rel-17/18 SIDs.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Volumetric video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Improvements on description and transmission of new immersive and 3D experiences, including immersive video codecs considering appropriate solutions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Avatar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Improvements on description and transmission of avatars, including formats, codecs, protocols and associated metadata. Based on Rel-18 SID.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SA1 WID: SP-230509</a:t>
                      </a:r>
                      <a:br>
                        <a:rPr lang="en-US" sz="1100" dirty="0"/>
                      </a:br>
                      <a:br>
                        <a:rPr lang="en-US" sz="1100" dirty="0"/>
                      </a:br>
                      <a:r>
                        <a:rPr lang="en-US" sz="1100" dirty="0"/>
                        <a:t>SA4 SIDs: SP-230539, SP-230540, SP-230543, SP-230544.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SA4, TS 26.501</a:t>
                      </a:r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Maybe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24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5G Media streaming extensions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Study and define enhanced media delivery with Multi-path and Multisource</a:t>
                      </a:r>
                      <a:r>
                        <a:rPr lang="en-US" sz="1100" dirty="0"/>
                        <a:t>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dirty="0"/>
                        <a:t>Leveraging ATSSS - Access Traffic Steering, Switching and Splitting and its extensions – dual steer, MASQUE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dirty="0"/>
                        <a:t>Multipath QUIC/TCP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US" sz="1100" dirty="0"/>
                        <a:t>Coded Multi Source Media Format (CMMF)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100" dirty="0"/>
                        <a:t>5G-MAG input requirements to consider: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 Insertion and Content Replacement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Content Steering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Digital Rights Management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Consider GSMA </a:t>
                      </a: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Open Gateway requirements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Rel-18 leftovers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SA2 for ATSSS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SA4, TS 26.501 for 5GMS</a:t>
                      </a:r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0201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AI/ML For media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SA4 to perform any stage 3 work based on Rel-18 </a:t>
                      </a:r>
                      <a:r>
                        <a:rPr lang="en-US" altLang="en-US" sz="1100" dirty="0"/>
                        <a:t>Feasibility Study on </a:t>
                      </a:r>
                      <a:r>
                        <a:rPr lang="en-US" altLang="en-US" sz="1100" b="1" dirty="0"/>
                        <a:t>Artificial Intelligence (AI) and Machine Learning (ML) for Media </a:t>
                      </a:r>
                      <a:r>
                        <a:rPr lang="en-US" altLang="en-US" sz="1100" dirty="0"/>
                        <a:t>(FS_AI4Media)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5373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27058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View on Rel-19 Content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7037217"/>
              </p:ext>
            </p:extLst>
          </p:nvPr>
        </p:nvGraphicFramePr>
        <p:xfrm>
          <a:off x="121716" y="1690688"/>
          <a:ext cx="11443266" cy="44844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628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242715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010836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322582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30826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2203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09642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430575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i="0" dirty="0">
                          <a:solidFill>
                            <a:schemeClr val="tx1"/>
                          </a:solidFill>
                        </a:rPr>
                        <a:t>Energy Efficiency as Service Criteria (</a:t>
                      </a:r>
                      <a:r>
                        <a:rPr lang="en-US" sz="1100" b="1" i="0" dirty="0" err="1">
                          <a:solidFill>
                            <a:schemeClr val="tx1"/>
                          </a:solidFill>
                        </a:rPr>
                        <a:t>EnergyServ</a:t>
                      </a:r>
                      <a:r>
                        <a:rPr lang="en-US" sz="1100" b="1" i="0" dirty="0">
                          <a:solidFill>
                            <a:schemeClr val="tx1"/>
                          </a:solidFill>
                        </a:rPr>
                        <a:t>) for Media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SA4 to work on Media service energy efficiency based on SA1/Stage 1 requirements on “Energy Efficiency as service criteria”.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WID: SP-230520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24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Integration of EVS Codec Extension for Immersive Voice and Audio Services (IVAS Codec)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IVAS Codec will be specified in Rel-18 and integrated into Media related services: MTSI (Multimedia Telephony over IMS), </a:t>
                      </a:r>
                      <a:r>
                        <a:rPr lang="en-US" sz="1100" dirty="0" err="1"/>
                        <a:t>iRTCW</a:t>
                      </a:r>
                      <a:r>
                        <a:rPr lang="en-US" sz="1100" dirty="0"/>
                        <a:t> (Immersive Real-time Communication for WebRTC), </a:t>
                      </a: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Next Generation Real Time communication, </a:t>
                      </a:r>
                      <a:r>
                        <a:rPr lang="en-US" sz="1100" dirty="0"/>
                        <a:t>5GMS (5G Media Streaming), Messaging, Media capabilities for AR (</a:t>
                      </a:r>
                      <a:r>
                        <a:rPr lang="en-US" sz="1100" dirty="0" err="1"/>
                        <a:t>MeCAR</a:t>
                      </a:r>
                      <a:r>
                        <a:rPr lang="en-US" sz="1100" dirty="0"/>
                        <a:t>).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Any leftovers for Rel-18 need to be planned for Rel-19.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Also consider 6DoF and MPEG-I related extensions.</a:t>
                      </a:r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0201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Audio Capturing system for End-user Devices (</a:t>
                      </a:r>
                      <a:r>
                        <a:rPr lang="en-US" sz="1100" b="1" dirty="0" err="1"/>
                        <a:t>FS_DaCED</a:t>
                      </a:r>
                      <a:r>
                        <a:rPr lang="en-US" sz="1100" b="1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dirty="0"/>
                        <a:t>This study item considers codec-independent immersive voice and audio capturing configurations for end-user devices. The outcome of the studies can be used as guidelines for the manufacturers to deploy immersive voice and audio services. </a:t>
                      </a:r>
                    </a:p>
                    <a:p>
                      <a:endParaRPr lang="en-US" sz="1100" dirty="0"/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5373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XR &amp; Metaverse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Extensions to system architecture to enhance XR traffic handling and Metaverse services</a:t>
                      </a:r>
                    </a:p>
                    <a:p>
                      <a:endParaRPr lang="en-US" sz="11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objectives include: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SA4 to perform Media related stage 3 work based on Stage 1/Stage 2</a:t>
                      </a:r>
                      <a:endParaRPr lang="en-US" sz="1100" dirty="0"/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100" u="non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WID: SP-230509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32797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090051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 Proposed Rel-19 priorities for a subset of SA2 items to be considered i.e. Energy Efficiency, ATSSS extensions, XR &amp; Metaverse enhancements</a:t>
            </a:r>
          </a:p>
          <a:p>
            <a:r>
              <a:rPr lang="en-US" altLang="en-US" dirty="0"/>
              <a:t> SA4 to complete important ongoing Rel-18 work by 03/2024 e.g.</a:t>
            </a:r>
          </a:p>
          <a:p>
            <a:pPr lvl="1"/>
            <a:r>
              <a:rPr lang="en-US" altLang="en-US" dirty="0"/>
              <a:t>Work Items: </a:t>
            </a:r>
            <a:r>
              <a:rPr lang="en-US" altLang="en-US" dirty="0" err="1"/>
              <a:t>iRTCW</a:t>
            </a:r>
            <a:r>
              <a:rPr lang="en-US" altLang="en-US" dirty="0"/>
              <a:t>, </a:t>
            </a:r>
            <a:r>
              <a:rPr lang="en-US" altLang="en-US" dirty="0" err="1"/>
              <a:t>MeCAR</a:t>
            </a:r>
            <a:r>
              <a:rPr lang="en-US" altLang="en-US" dirty="0"/>
              <a:t>, ATIAS, </a:t>
            </a:r>
            <a:r>
              <a:rPr lang="en-US" altLang="en-US" dirty="0" err="1"/>
              <a:t>IVAS_Codec</a:t>
            </a:r>
            <a:r>
              <a:rPr lang="en-US" altLang="en-US" dirty="0"/>
              <a:t>, ISAR, PROMISE, 5GMS_Pro_Ph2</a:t>
            </a:r>
          </a:p>
          <a:p>
            <a:pPr lvl="1"/>
            <a:r>
              <a:rPr lang="en-US" altLang="en-US" dirty="0"/>
              <a:t>Studies : FS_AI4Media, FS_FGS, </a:t>
            </a:r>
            <a:r>
              <a:rPr lang="en-US" altLang="en-US" dirty="0" err="1"/>
              <a:t>FS_HEVC_Profiles</a:t>
            </a:r>
            <a:r>
              <a:rPr lang="en-US" altLang="en-US" dirty="0"/>
              <a:t>, FS_AVATAR</a:t>
            </a:r>
          </a:p>
          <a:p>
            <a:r>
              <a:rPr lang="en-US" altLang="en-US" dirty="0"/>
              <a:t> SA4 Rel-19 related items to be discussed in SA4 from December 2023</a:t>
            </a:r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6869</TotalTime>
  <Words>703</Words>
  <Application>Microsoft Office PowerPoint</Application>
  <PresentationFormat>Widescreen</PresentationFormat>
  <Paragraphs>92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Dolby views on Rel-19</vt:lpstr>
      <vt:lpstr>Outline</vt:lpstr>
      <vt:lpstr>Overall View on Rel-19 Content</vt:lpstr>
      <vt:lpstr>Overall View on Rel-19 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Gabin, Frederic</cp:lastModifiedBy>
  <cp:revision>615</cp:revision>
  <dcterms:created xsi:type="dcterms:W3CDTF">2010-02-05T13:52:04Z</dcterms:created>
  <dcterms:modified xsi:type="dcterms:W3CDTF">2023-06-08T03:21:52Z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